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6" r:id="rId11"/>
    <p:sldId id="268" r:id="rId12"/>
    <p:sldId id="265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9" r:id="rId22"/>
    <p:sldId id="300" r:id="rId23"/>
    <p:sldId id="302" r:id="rId24"/>
    <p:sldId id="303" r:id="rId25"/>
    <p:sldId id="304" r:id="rId26"/>
    <p:sldId id="305" r:id="rId27"/>
    <p:sldId id="301" r:id="rId28"/>
    <p:sldId id="306" r:id="rId29"/>
    <p:sldId id="278" r:id="rId30"/>
    <p:sldId id="275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6" r:id="rId47"/>
    <p:sldId id="297" r:id="rId48"/>
    <p:sldId id="295" r:id="rId49"/>
    <p:sldId id="298" r:id="rId50"/>
    <p:sldId id="299" r:id="rId51"/>
  </p:sldIdLst>
  <p:sldSz cx="9144000" cy="6858000" type="screen4x3"/>
  <p:notesSz cx="6858000" cy="9144000"/>
  <p:defaultTextStyle>
    <a:defPPr>
      <a:defRPr lang="ms-M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2B8D6A-9C1E-41AA-A1E2-9C99D64DD912}" type="datetimeFigureOut">
              <a:rPr lang="ms-MY" smtClean="0"/>
              <a:pPr/>
              <a:t>24/06/2019</a:t>
            </a:fld>
            <a:endParaRPr lang="ms-MY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ms-MY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EAEF2E-8C2B-4D3F-B39E-30FA23005BEF}" type="slidenum">
              <a:rPr lang="ms-MY" smtClean="0"/>
              <a:pPr/>
              <a:t>‹#›</a:t>
            </a:fld>
            <a:endParaRPr lang="ms-MY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TEKNIK MENJAWAB </a:t>
            </a:r>
            <a:br>
              <a:rPr lang="en-US" dirty="0" smtClean="0"/>
            </a:br>
            <a:r>
              <a:rPr lang="en-US" dirty="0" smtClean="0"/>
              <a:t>SAINS </a:t>
            </a:r>
            <a:r>
              <a:rPr lang="en-US" smtClean="0"/>
              <a:t>SPM </a:t>
            </a:r>
            <a:r>
              <a:rPr lang="en-US" smtClean="0"/>
              <a:t>1511</a:t>
            </a:r>
            <a:br>
              <a:rPr lang="en-US" smtClean="0"/>
            </a:br>
            <a:r>
              <a:rPr lang="en-US" smtClean="0"/>
              <a:t>(SOALAN SPM 2018)</a:t>
            </a:r>
            <a:r>
              <a:rPr lang="en-US" smtClean="0"/>
              <a:t> </a:t>
            </a:r>
            <a:endParaRPr lang="ms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76730"/>
            <a:ext cx="7854696" cy="1752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HJ. CHE AHAMAD  BIN  DAUD</a:t>
            </a:r>
          </a:p>
          <a:p>
            <a:r>
              <a:rPr lang="en-US" b="1" dirty="0" smtClean="0"/>
              <a:t>PENOLONG KANAN KO KURIKULUM</a:t>
            </a:r>
          </a:p>
          <a:p>
            <a:r>
              <a:rPr lang="en-US" b="1" dirty="0" smtClean="0"/>
              <a:t>(GURU CEMERLANG SAINS)</a:t>
            </a:r>
          </a:p>
          <a:p>
            <a:r>
              <a:rPr lang="en-US" b="1" dirty="0" smtClean="0"/>
              <a:t>KOLEJ VOKASIONAL KULIM</a:t>
            </a:r>
            <a:endParaRPr lang="ms-MY" b="1" dirty="0"/>
          </a:p>
        </p:txBody>
      </p:sp>
      <p:pic>
        <p:nvPicPr>
          <p:cNvPr id="4" name="Picture 7" descr="C:\Users\user\Desktop\GAMBAR PENSYARAH KVK 2015\CHE AHAMAD BIN DAU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6375" y="0"/>
            <a:ext cx="2587625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</a:rPr>
              <a:t>Soalan</a:t>
            </a:r>
            <a:r>
              <a:rPr lang="en-US" sz="8000" dirty="0" smtClean="0">
                <a:solidFill>
                  <a:srgbClr val="FF0000"/>
                </a:solidFill>
              </a:rPr>
              <a:t> 1</a:t>
            </a:r>
            <a:endParaRPr lang="ms-MY" sz="8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4800" dirty="0" err="1" smtClean="0"/>
              <a:t>Pemerhatian</a:t>
            </a:r>
            <a:endParaRPr lang="en-US" sz="4800" dirty="0" smtClean="0"/>
          </a:p>
          <a:p>
            <a:pPr marL="514350" indent="-514350">
              <a:buAutoNum type="arabicPeriod"/>
            </a:pPr>
            <a:r>
              <a:rPr lang="en-US" sz="4800" dirty="0" err="1" smtClean="0"/>
              <a:t>Pembolehubah</a:t>
            </a:r>
            <a:endParaRPr lang="en-US" sz="4800" dirty="0" smtClean="0"/>
          </a:p>
          <a:p>
            <a:pPr marL="514350" indent="-514350">
              <a:buAutoNum type="arabicPeriod"/>
            </a:pPr>
            <a:r>
              <a:rPr lang="en-US" sz="4800" dirty="0" err="1" smtClean="0"/>
              <a:t>Hipotesis</a:t>
            </a:r>
            <a:endParaRPr lang="en-US" sz="4800" dirty="0" smtClean="0"/>
          </a:p>
          <a:p>
            <a:pPr marL="514350" indent="-514350">
              <a:buAutoNum type="arabicPeriod"/>
            </a:pPr>
            <a:r>
              <a:rPr lang="en-US" sz="4800" dirty="0" err="1" smtClean="0"/>
              <a:t>Difinisi</a:t>
            </a:r>
            <a:r>
              <a:rPr lang="en-US" sz="4800" dirty="0" smtClean="0"/>
              <a:t> </a:t>
            </a:r>
            <a:r>
              <a:rPr lang="en-US" sz="4800" dirty="0" err="1" smtClean="0"/>
              <a:t>secara</a:t>
            </a:r>
            <a:r>
              <a:rPr lang="en-US" sz="4800" dirty="0" smtClean="0"/>
              <a:t> </a:t>
            </a:r>
            <a:r>
              <a:rPr lang="en-US" sz="4800" dirty="0" err="1" smtClean="0"/>
              <a:t>operasi</a:t>
            </a:r>
            <a:endParaRPr lang="en-US" sz="4800" dirty="0" smtClean="0"/>
          </a:p>
          <a:p>
            <a:pPr marL="514350" indent="-514350">
              <a:buAutoNum type="arabicPeriod"/>
            </a:pPr>
            <a:r>
              <a:rPr lang="en-US" sz="4800" dirty="0" err="1" smtClean="0"/>
              <a:t>Mengelas</a:t>
            </a:r>
            <a:endParaRPr lang="en-US" sz="4800" dirty="0" smtClean="0"/>
          </a:p>
          <a:p>
            <a:pPr marL="514350" indent="-514350">
              <a:buAutoNum type="arabicPeriod"/>
            </a:pPr>
            <a:endParaRPr lang="ms-MY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9"/>
            <a:ext cx="822960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929198"/>
            <a:ext cx="8215402" cy="158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s-MY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438772"/>
            <a:ext cx="8929718" cy="141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642918"/>
            <a:ext cx="8572560" cy="450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72074"/>
            <a:ext cx="8429683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42919"/>
            <a:ext cx="822960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5072074"/>
            <a:ext cx="8929719" cy="164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642918"/>
            <a:ext cx="8572560" cy="450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88"/>
            <a:ext cx="8501123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</a:rPr>
              <a:t>Soalan</a:t>
            </a:r>
            <a:r>
              <a:rPr lang="en-US" sz="7200" dirty="0" smtClean="0">
                <a:solidFill>
                  <a:srgbClr val="FF0000"/>
                </a:solidFill>
              </a:rPr>
              <a:t> 2</a:t>
            </a:r>
            <a:endParaRPr lang="ms-MY" sz="7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800" dirty="0" smtClean="0"/>
              <a:t>6. </a:t>
            </a:r>
            <a:r>
              <a:rPr lang="en-US" sz="4800" dirty="0" err="1" smtClean="0"/>
              <a:t>Ukur</a:t>
            </a:r>
            <a:r>
              <a:rPr lang="en-US" sz="4800" dirty="0" smtClean="0"/>
              <a:t> </a:t>
            </a:r>
            <a:r>
              <a:rPr lang="en-US" sz="4800" dirty="0" err="1" smtClean="0"/>
              <a:t>guna</a:t>
            </a:r>
            <a:r>
              <a:rPr lang="en-US" sz="4800" dirty="0" smtClean="0"/>
              <a:t> </a:t>
            </a:r>
            <a:r>
              <a:rPr lang="en-US" sz="4800" dirty="0" err="1" smtClean="0"/>
              <a:t>nombor</a:t>
            </a:r>
            <a:r>
              <a:rPr lang="en-US" sz="4800" dirty="0" smtClean="0"/>
              <a:t>/</a:t>
            </a:r>
            <a:r>
              <a:rPr lang="en-US" sz="4800" dirty="0" err="1" smtClean="0"/>
              <a:t>alat</a:t>
            </a:r>
            <a:endParaRPr lang="en-US" sz="4800" dirty="0" smtClean="0"/>
          </a:p>
          <a:p>
            <a:pPr>
              <a:buNone/>
            </a:pPr>
            <a:r>
              <a:rPr lang="en-US" sz="4800" dirty="0" smtClean="0"/>
              <a:t>7. </a:t>
            </a:r>
            <a:r>
              <a:rPr lang="en-US" sz="4800" dirty="0" err="1" smtClean="0"/>
              <a:t>Menyatakan</a:t>
            </a:r>
            <a:r>
              <a:rPr lang="en-US" sz="4800" dirty="0" smtClean="0"/>
              <a:t> </a:t>
            </a:r>
            <a:r>
              <a:rPr lang="en-US" sz="4800" dirty="0" err="1" smtClean="0"/>
              <a:t>perhubungan</a:t>
            </a:r>
            <a:r>
              <a:rPr lang="en-US" sz="4800" dirty="0" smtClean="0"/>
              <a:t> </a:t>
            </a:r>
          </a:p>
          <a:p>
            <a:pPr>
              <a:buNone/>
            </a:pPr>
            <a:r>
              <a:rPr lang="en-US" sz="4800" dirty="0" smtClean="0"/>
              <a:t>    ( </a:t>
            </a:r>
            <a:r>
              <a:rPr lang="en-US" sz="4800" dirty="0" err="1" smtClean="0"/>
              <a:t>Hipotesis</a:t>
            </a:r>
            <a:r>
              <a:rPr lang="en-US" sz="4800" dirty="0" smtClean="0"/>
              <a:t>)</a:t>
            </a:r>
          </a:p>
          <a:p>
            <a:pPr>
              <a:buNone/>
            </a:pPr>
            <a:r>
              <a:rPr lang="en-US" sz="4800" dirty="0" smtClean="0"/>
              <a:t>8. </a:t>
            </a:r>
            <a:r>
              <a:rPr lang="en-US" sz="4800" dirty="0" err="1" smtClean="0"/>
              <a:t>Meramalkan</a:t>
            </a:r>
            <a:endParaRPr lang="en-US" sz="4800" dirty="0" smtClean="0"/>
          </a:p>
          <a:p>
            <a:pPr>
              <a:buNone/>
            </a:pPr>
            <a:r>
              <a:rPr lang="en-US" sz="4800" dirty="0" smtClean="0"/>
              <a:t>9. </a:t>
            </a:r>
            <a:r>
              <a:rPr lang="en-US" sz="4800" dirty="0" err="1" smtClean="0"/>
              <a:t>Hubungan</a:t>
            </a:r>
            <a:r>
              <a:rPr lang="en-US" sz="4800" dirty="0" smtClean="0"/>
              <a:t> </a:t>
            </a:r>
            <a:r>
              <a:rPr lang="en-US" sz="4800" dirty="0" err="1" smtClean="0"/>
              <a:t>ruang</a:t>
            </a:r>
            <a:endParaRPr lang="en-US" sz="4800" dirty="0" smtClean="0"/>
          </a:p>
          <a:p>
            <a:pPr>
              <a:buNone/>
            </a:pPr>
            <a:endParaRPr lang="ms-MY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119539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435771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357298"/>
            <a:ext cx="428628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6225" y="5048245"/>
            <a:ext cx="8867775" cy="1809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119539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435771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357298"/>
            <a:ext cx="428628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2" y="5029201"/>
            <a:ext cx="9144032" cy="175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5821" y="500042"/>
            <a:ext cx="7770955" cy="592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63" y="214314"/>
            <a:ext cx="286226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438" y="3857628"/>
            <a:ext cx="2285984" cy="2580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1016303"/>
            <a:ext cx="2357454" cy="2627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4286256"/>
            <a:ext cx="2500330" cy="224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6446" y="214290"/>
            <a:ext cx="2500330" cy="33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85728"/>
            <a:ext cx="6786609" cy="62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</a:rPr>
              <a:t>Soalan</a:t>
            </a:r>
            <a:r>
              <a:rPr lang="en-US" sz="8000" dirty="0" smtClean="0">
                <a:solidFill>
                  <a:srgbClr val="FF0000"/>
                </a:solidFill>
              </a:rPr>
              <a:t> 3</a:t>
            </a:r>
            <a:endParaRPr lang="ms-MY" sz="80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6000" dirty="0" smtClean="0"/>
              <a:t>10. </a:t>
            </a:r>
            <a:r>
              <a:rPr lang="en-US" sz="6000" dirty="0" err="1" smtClean="0"/>
              <a:t>Mengelaskan</a:t>
            </a:r>
            <a:endParaRPr lang="en-US" sz="6000" dirty="0" smtClean="0"/>
          </a:p>
          <a:p>
            <a:pPr>
              <a:buNone/>
            </a:pPr>
            <a:r>
              <a:rPr lang="en-US" sz="6000" dirty="0" smtClean="0"/>
              <a:t>11. </a:t>
            </a:r>
            <a:r>
              <a:rPr lang="en-US" sz="6000" dirty="0" err="1" smtClean="0"/>
              <a:t>Hubungan</a:t>
            </a:r>
            <a:r>
              <a:rPr lang="en-US" sz="6000" dirty="0" smtClean="0"/>
              <a:t> </a:t>
            </a:r>
            <a:r>
              <a:rPr lang="en-US" sz="6000" dirty="0" err="1" smtClean="0"/>
              <a:t>dan</a:t>
            </a:r>
            <a:r>
              <a:rPr lang="en-US" sz="6000" dirty="0" smtClean="0"/>
              <a:t> </a:t>
            </a:r>
            <a:r>
              <a:rPr lang="en-US" sz="6000" dirty="0" err="1" smtClean="0"/>
              <a:t>ruang</a:t>
            </a:r>
            <a:endParaRPr lang="en-US" sz="6000" dirty="0" smtClean="0"/>
          </a:p>
          <a:p>
            <a:pPr>
              <a:buNone/>
            </a:pPr>
            <a:endParaRPr lang="ms-MY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14"/>
            <a:ext cx="8429684" cy="43577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572008"/>
            <a:ext cx="6715172" cy="19021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4290"/>
            <a:ext cx="7429552" cy="635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71802" y="3143248"/>
            <a:ext cx="500066" cy="2714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6" name="Rectangle 5"/>
          <p:cNvSpPr/>
          <p:nvPr/>
        </p:nvSpPr>
        <p:spPr>
          <a:xfrm>
            <a:off x="4000496" y="1714488"/>
            <a:ext cx="500066" cy="4143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8000" dirty="0" err="1" smtClean="0"/>
              <a:t>Soalan</a:t>
            </a:r>
            <a:r>
              <a:rPr lang="en-US" sz="8000" dirty="0" smtClean="0"/>
              <a:t> 4</a:t>
            </a:r>
            <a:endParaRPr lang="ms-MY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/>
              <a:t>12. </a:t>
            </a:r>
            <a:r>
              <a:rPr lang="en-US" sz="5400" dirty="0" err="1" smtClean="0"/>
              <a:t>Pemerhatian</a:t>
            </a:r>
            <a:endParaRPr lang="en-US" sz="5400" dirty="0" smtClean="0"/>
          </a:p>
          <a:p>
            <a:pPr>
              <a:buNone/>
            </a:pPr>
            <a:r>
              <a:rPr lang="en-US" sz="5400" dirty="0" smtClean="0"/>
              <a:t>13. </a:t>
            </a:r>
            <a:r>
              <a:rPr lang="en-US" sz="5400" dirty="0" err="1" smtClean="0"/>
              <a:t>Inferens</a:t>
            </a:r>
            <a:endParaRPr lang="en-US" sz="5400" dirty="0" smtClean="0"/>
          </a:p>
          <a:p>
            <a:pPr>
              <a:buNone/>
            </a:pPr>
            <a:r>
              <a:rPr lang="en-US" sz="5400" dirty="0" smtClean="0"/>
              <a:t>14. </a:t>
            </a:r>
            <a:r>
              <a:rPr lang="en-US" sz="5400" dirty="0" err="1" smtClean="0"/>
              <a:t>Pembolehubah</a:t>
            </a:r>
            <a:endParaRPr lang="en-US" sz="5400" dirty="0" smtClean="0"/>
          </a:p>
          <a:p>
            <a:pPr>
              <a:buNone/>
            </a:pPr>
            <a:r>
              <a:rPr lang="en-US" sz="5400" dirty="0" smtClean="0"/>
              <a:t>15. </a:t>
            </a:r>
            <a:r>
              <a:rPr lang="en-US" sz="5400" dirty="0" err="1" smtClean="0"/>
              <a:t>Difenisi</a:t>
            </a:r>
            <a:r>
              <a:rPr lang="en-US" sz="5400" dirty="0" smtClean="0"/>
              <a:t> </a:t>
            </a:r>
            <a:r>
              <a:rPr lang="en-US" sz="5400" dirty="0" err="1" smtClean="0"/>
              <a:t>secara</a:t>
            </a:r>
            <a:r>
              <a:rPr lang="en-US" sz="5400" dirty="0" smtClean="0"/>
              <a:t> </a:t>
            </a:r>
            <a:r>
              <a:rPr lang="en-US" sz="5400" dirty="0" err="1" smtClean="0"/>
              <a:t>operasi</a:t>
            </a:r>
            <a:endParaRPr lang="en-US" sz="5400" dirty="0" smtClean="0"/>
          </a:p>
          <a:p>
            <a:pPr>
              <a:buNone/>
            </a:pPr>
            <a:endParaRPr lang="en-US" sz="5400" dirty="0" smtClean="0"/>
          </a:p>
          <a:p>
            <a:pPr>
              <a:buNone/>
            </a:pPr>
            <a:endParaRPr lang="en-US" sz="5400" dirty="0" smtClean="0"/>
          </a:p>
          <a:p>
            <a:pPr>
              <a:buNone/>
            </a:pPr>
            <a:endParaRPr lang="ms-MY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71414"/>
            <a:ext cx="6143668" cy="4429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919684"/>
            <a:ext cx="8701108" cy="1581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71414"/>
            <a:ext cx="6143668" cy="4429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857760"/>
            <a:ext cx="8501122" cy="1438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71414"/>
            <a:ext cx="6143668" cy="4429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4" y="4572008"/>
            <a:ext cx="8715404" cy="2185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71414"/>
            <a:ext cx="6143668" cy="4429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6" y="4929198"/>
            <a:ext cx="885828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215370" cy="642941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358246" cy="3714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071942"/>
            <a:ext cx="8643998" cy="250033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1"/>
            <a:ext cx="8215370" cy="435771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929198"/>
            <a:ext cx="8001056" cy="164307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1"/>
            <a:ext cx="8215370" cy="4071966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500570"/>
            <a:ext cx="8072494" cy="226695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1"/>
            <a:ext cx="8215370" cy="4071966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572008"/>
            <a:ext cx="8215370" cy="207170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0"/>
            <a:ext cx="6643734" cy="657227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214554"/>
            <a:ext cx="8286808" cy="2438400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643182"/>
            <a:ext cx="8358245" cy="2190756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41" y="1428736"/>
            <a:ext cx="8572559" cy="2257436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9" y="571480"/>
            <a:ext cx="8786841" cy="1543057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s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BAHAGIAN C</a:t>
            </a:r>
            <a:endParaRPr lang="ms-MY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s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+ RV</a:t>
            </a:r>
            <a:endParaRPr lang="ms-MY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29600" cy="400878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8596" y="4714884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MV  +  RV </a:t>
            </a:r>
            <a:endParaRPr lang="ms-MY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01122" cy="12144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57158" y="1928802"/>
            <a:ext cx="8286808" cy="9541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LUKISKAN GAMBARAJAH DARI SENARAI ALATAN YANG DIBERI</a:t>
            </a:r>
            <a:endParaRPr lang="ms-MY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143932" cy="60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SOALAN 11</a:t>
            </a:r>
            <a:endParaRPr lang="ms-MY" sz="6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s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3571899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4000504"/>
            <a:ext cx="8572560" cy="25545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1.</a:t>
            </a:r>
          </a:p>
          <a:p>
            <a:r>
              <a:rPr lang="en-US" sz="4000" b="1" dirty="0" smtClean="0"/>
              <a:t>2.</a:t>
            </a:r>
          </a:p>
          <a:p>
            <a:r>
              <a:rPr lang="en-US" sz="4000" b="1" dirty="0" smtClean="0"/>
              <a:t>3.</a:t>
            </a:r>
          </a:p>
          <a:p>
            <a:r>
              <a:rPr lang="en-US" sz="4000" b="1" dirty="0" smtClean="0"/>
              <a:t>4.</a:t>
            </a:r>
            <a:endParaRPr lang="ms-MY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 dirty="0"/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7"/>
            <a:ext cx="864399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57158" y="214290"/>
            <a:ext cx="8215370" cy="928694"/>
          </a:xfrm>
          <a:prstGeom prst="rect">
            <a:avLst/>
          </a:prstGeom>
          <a:solidFill>
            <a:srgbClr val="FFFF0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928934"/>
            <a:ext cx="2943225" cy="666751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4714884"/>
            <a:ext cx="7010400" cy="6000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14348" y="5929330"/>
            <a:ext cx="7858180" cy="6463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3600" b="1" i="1" dirty="0" err="1" smtClean="0">
                <a:latin typeface="Times New Roman" pitchFamily="18" charset="0"/>
                <a:cs typeface="Times New Roman" pitchFamily="18" charset="0"/>
              </a:rPr>
              <a:t>Kaedah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latin typeface="Times New Roman" pitchFamily="18" charset="0"/>
                <a:cs typeface="Times New Roman" pitchFamily="18" charset="0"/>
              </a:rPr>
              <a:t>hiraian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latin typeface="Times New Roman" pitchFamily="18" charset="0"/>
                <a:cs typeface="Times New Roman" pitchFamily="18" charset="0"/>
              </a:rPr>
              <a:t>satu</a:t>
            </a:r>
            <a:endParaRPr lang="ms-MY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SOALAN 12</a:t>
            </a:r>
            <a:endParaRPr lang="ms-MY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7200" b="1" dirty="0" smtClean="0"/>
          </a:p>
          <a:p>
            <a:r>
              <a:rPr lang="en-US" sz="7200" b="1" dirty="0" smtClean="0"/>
              <a:t>MENGKONSEPSI</a:t>
            </a:r>
            <a:endParaRPr lang="ms-MY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8229600" cy="142876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229600" cy="357189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143380"/>
            <a:ext cx="6105525" cy="10763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229600" cy="357189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4286256"/>
            <a:ext cx="8858280" cy="142876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229600" cy="357189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7" y="4500570"/>
            <a:ext cx="8858279" cy="10287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229600" cy="357189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6" y="4500570"/>
            <a:ext cx="8715404" cy="153352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s-MY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8001056" cy="121444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215370" cy="3929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000636"/>
            <a:ext cx="6000792" cy="1214446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215370" cy="3929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929198"/>
            <a:ext cx="7000924" cy="1571636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215370" cy="3929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786322"/>
            <a:ext cx="6715172" cy="1285884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215370" cy="3929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00636"/>
            <a:ext cx="6357982" cy="135732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215370" cy="3929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857760"/>
            <a:ext cx="7215238" cy="135732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858280" cy="192961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53"/>
            <a:ext cx="8358246" cy="442915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429684" cy="600079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213</TotalTime>
  <Words>110</Words>
  <Application>Microsoft Office PowerPoint</Application>
  <PresentationFormat>On-screen Show (4:3)</PresentationFormat>
  <Paragraphs>39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Flow</vt:lpstr>
      <vt:lpstr>TEKNIK MENJAWAB  SAINS SPM 1511 (SOALAN SPM 2018) </vt:lpstr>
      <vt:lpstr>Soalan 1</vt:lpstr>
      <vt:lpstr>Slide 3</vt:lpstr>
      <vt:lpstr>Slide 4</vt:lpstr>
      <vt:lpstr>Slide 5</vt:lpstr>
      <vt:lpstr>Slide 6</vt:lpstr>
      <vt:lpstr>Slide 7</vt:lpstr>
      <vt:lpstr>Soalan 2</vt:lpstr>
      <vt:lpstr>Slide 9</vt:lpstr>
      <vt:lpstr>Slide 10</vt:lpstr>
      <vt:lpstr>Slide 11</vt:lpstr>
      <vt:lpstr>Slide 12</vt:lpstr>
      <vt:lpstr>Slide 13</vt:lpstr>
      <vt:lpstr>Soalan 3</vt:lpstr>
      <vt:lpstr>Slide 15</vt:lpstr>
      <vt:lpstr>Slide 16</vt:lpstr>
      <vt:lpstr>Soalan 4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BAHAGIAN C</vt:lpstr>
      <vt:lpstr>+ RV</vt:lpstr>
      <vt:lpstr>Slide 31</vt:lpstr>
      <vt:lpstr>Slide 32</vt:lpstr>
      <vt:lpstr>SOALAN 11</vt:lpstr>
      <vt:lpstr>Slide 34</vt:lpstr>
      <vt:lpstr>Slide 35</vt:lpstr>
      <vt:lpstr>SOALAN 12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15</cp:revision>
  <dcterms:created xsi:type="dcterms:W3CDTF">2019-04-02T01:28:04Z</dcterms:created>
  <dcterms:modified xsi:type="dcterms:W3CDTF">2019-06-24T01:19:33Z</dcterms:modified>
</cp:coreProperties>
</file>